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4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9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8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2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01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5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1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212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7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69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96E94-7D4E-4229-B857-22A6A04CEAE0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F53F-C0C6-40AF-A46F-CBFF736EE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35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яйсан\Desktop\IMG-20200410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568952" cy="55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90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яйсан\Desktop\IMG-20200410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15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Ляйсан</dc:creator>
  <cp:lastModifiedBy>Ляйсан</cp:lastModifiedBy>
  <cp:revision>1</cp:revision>
  <dcterms:created xsi:type="dcterms:W3CDTF">2020-04-10T06:33:34Z</dcterms:created>
  <dcterms:modified xsi:type="dcterms:W3CDTF">2020-04-10T06:35:50Z</dcterms:modified>
</cp:coreProperties>
</file>